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f141d3b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82cf8df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08704df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84e1254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f7bd68e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b8f38e0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7df20e1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9e7a83a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7d58d54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b84711e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2523b95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e0caa3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d17944b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708ef77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ba19210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b34922b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d5701e8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f088f40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af4e37e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3837b3a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d0f3741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ea0f41f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f66e51a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bd88b56.jpe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5a3d197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932e534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6151b9a.jpe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3c73733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b854fee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March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112%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(8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350%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(2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(21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(5 crimes against persons)</a:t>
            </a:r>
            <a:pPr lvl="2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650992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23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35%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(17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(7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44%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44%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(9 crimes against persons)</a:t>
            </a:r>
            <a:pPr lvl="2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56208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205472" cy="669340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14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164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36.73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3.88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14.58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9.47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31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158%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(12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150%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(6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(51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(22 crimes against persons)</a:t>
            </a:r>
            <a:pPr lvl="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76402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76402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76402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3712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3712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3712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650992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650992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650992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Vandevneter: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56208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56208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562088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476402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total crimes in March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March 2019 (23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March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-55%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March 2019 (11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34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(50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-45%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(20 crimes against persons)</a:t>
            </a:r>
            <a:pPr lvl="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3712464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2020-05-11T16:46:46Z</dcterms:modified>
  <cp:category/>
</cp:coreProperties>
</file>